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Roboto"/>
      <p:regular r:id="rId33"/>
      <p:bold r:id="rId34"/>
      <p:italic r:id="rId35"/>
      <p:boldItalic r:id="rId36"/>
    </p:embeddedFont>
    <p:embeddedFont>
      <p:font typeface="Bebas Neue"/>
      <p:regular r:id="rId37"/>
    </p:embeddedFont>
    <p:embeddedFont>
      <p:font typeface="Playfair Display ExtraBold"/>
      <p:bold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0" roundtripDataSignature="AMtx7mip3hzGLlfab4Edioa3JWeNpTcJ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italic.fntdata"/><Relationship Id="rId12" Type="http://schemas.openxmlformats.org/officeDocument/2006/relationships/slide" Target="slides/slide7.xml"/><Relationship Id="rId34" Type="http://schemas.openxmlformats.org/officeDocument/2006/relationships/font" Target="fonts/Roboto-bold.fntdata"/><Relationship Id="rId15" Type="http://schemas.openxmlformats.org/officeDocument/2006/relationships/slide" Target="slides/slide10.xml"/><Relationship Id="rId37" Type="http://schemas.openxmlformats.org/officeDocument/2006/relationships/font" Target="fonts/BebasNeue-regular.fntdata"/><Relationship Id="rId14" Type="http://schemas.openxmlformats.org/officeDocument/2006/relationships/slide" Target="slides/slide9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2.xml"/><Relationship Id="rId39" Type="http://schemas.openxmlformats.org/officeDocument/2006/relationships/font" Target="fonts/PlayfairDisplayExtraBold-boldItalic.fntdata"/><Relationship Id="rId16" Type="http://schemas.openxmlformats.org/officeDocument/2006/relationships/slide" Target="slides/slide11.xml"/><Relationship Id="rId38" Type="http://schemas.openxmlformats.org/officeDocument/2006/relationships/font" Target="fonts/PlayfairDisplayExtraBold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" name="Google Shape;4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" name="Google Shape;4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_1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" name="Google Shape;10;p43"/>
          <p:cNvSpPr txBox="1"/>
          <p:nvPr>
            <p:ph idx="2" type="title"/>
          </p:nvPr>
        </p:nvSpPr>
        <p:spPr>
          <a:xfrm>
            <a:off x="937625" y="2368396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" name="Google Shape;11;p43"/>
          <p:cNvSpPr txBox="1"/>
          <p:nvPr>
            <p:ph idx="1" type="subTitle"/>
          </p:nvPr>
        </p:nvSpPr>
        <p:spPr>
          <a:xfrm>
            <a:off x="937625" y="2746761"/>
            <a:ext cx="2175300" cy="12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" name="Google Shape;12;p43"/>
          <p:cNvSpPr txBox="1"/>
          <p:nvPr>
            <p:ph idx="3" type="title"/>
          </p:nvPr>
        </p:nvSpPr>
        <p:spPr>
          <a:xfrm>
            <a:off x="3484346" y="2368396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43"/>
          <p:cNvSpPr txBox="1"/>
          <p:nvPr>
            <p:ph idx="4" type="subTitle"/>
          </p:nvPr>
        </p:nvSpPr>
        <p:spPr>
          <a:xfrm>
            <a:off x="3484346" y="2746761"/>
            <a:ext cx="2175300" cy="12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4" name="Google Shape;14;p43"/>
          <p:cNvSpPr txBox="1"/>
          <p:nvPr>
            <p:ph idx="5" type="title"/>
          </p:nvPr>
        </p:nvSpPr>
        <p:spPr>
          <a:xfrm>
            <a:off x="6031073" y="2368396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" name="Google Shape;15;p43"/>
          <p:cNvSpPr txBox="1"/>
          <p:nvPr>
            <p:ph idx="6" type="subTitle"/>
          </p:nvPr>
        </p:nvSpPr>
        <p:spPr>
          <a:xfrm>
            <a:off x="6031073" y="2746761"/>
            <a:ext cx="2175300" cy="12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6" name="Google Shape;16;p43"/>
          <p:cNvSpPr txBox="1"/>
          <p:nvPr>
            <p:ph idx="7" type="title"/>
          </p:nvPr>
        </p:nvSpPr>
        <p:spPr>
          <a:xfrm>
            <a:off x="1657925" y="177477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3000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" name="Google Shape;17;p43"/>
          <p:cNvSpPr txBox="1"/>
          <p:nvPr>
            <p:ph idx="8" type="title"/>
          </p:nvPr>
        </p:nvSpPr>
        <p:spPr>
          <a:xfrm>
            <a:off x="4204646" y="177477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3000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8" name="Google Shape;18;p43"/>
          <p:cNvSpPr txBox="1"/>
          <p:nvPr>
            <p:ph idx="9" type="title"/>
          </p:nvPr>
        </p:nvSpPr>
        <p:spPr>
          <a:xfrm>
            <a:off x="6751373" y="177477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3000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1"/>
          <p:cNvSpPr txBox="1"/>
          <p:nvPr>
            <p:ph type="ctrTitle"/>
          </p:nvPr>
        </p:nvSpPr>
        <p:spPr>
          <a:xfrm>
            <a:off x="1444925" y="937300"/>
            <a:ext cx="6254700" cy="250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1" name="Google Shape;21;p41"/>
          <p:cNvSpPr txBox="1"/>
          <p:nvPr>
            <p:ph idx="1" type="subTitle"/>
          </p:nvPr>
        </p:nvSpPr>
        <p:spPr>
          <a:xfrm>
            <a:off x="2307675" y="3440200"/>
            <a:ext cx="4528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" name="Google Shape;24;p44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4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4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" name="Google Shape;30;p42"/>
          <p:cNvSpPr txBox="1"/>
          <p:nvPr>
            <p:ph idx="1" type="body"/>
          </p:nvPr>
        </p:nvSpPr>
        <p:spPr>
          <a:xfrm>
            <a:off x="720000" y="1017796"/>
            <a:ext cx="7704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●"/>
              <a:defRPr sz="1200"/>
            </a:lvl1pPr>
            <a:lvl2pPr indent="-29845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Nunito Light"/>
              <a:buChar char="○"/>
              <a:defRPr sz="1100">
                <a:solidFill>
                  <a:srgbClr val="434343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Nunito Light"/>
              <a:buChar char="■"/>
              <a:defRPr sz="1100">
                <a:solidFill>
                  <a:srgbClr val="434343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Nunito Light"/>
              <a:buChar char="●"/>
              <a:defRPr sz="1100">
                <a:solidFill>
                  <a:srgbClr val="434343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○"/>
              <a:defRPr sz="1100">
                <a:solidFill>
                  <a:srgbClr val="434343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■"/>
              <a:defRPr sz="1100">
                <a:solidFill>
                  <a:srgbClr val="434343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●"/>
              <a:defRPr sz="1100">
                <a:solidFill>
                  <a:srgbClr val="434343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○"/>
              <a:defRPr sz="1100">
                <a:solidFill>
                  <a:srgbClr val="434343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Font typeface="Nunito Light"/>
              <a:buChar char="■"/>
              <a:defRPr sz="11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5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6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" name="Google Shape;35;p46"/>
          <p:cNvSpPr txBox="1"/>
          <p:nvPr>
            <p:ph idx="1" type="subTitle"/>
          </p:nvPr>
        </p:nvSpPr>
        <p:spPr>
          <a:xfrm>
            <a:off x="2135550" y="3153500"/>
            <a:ext cx="48729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7"/>
          <p:cNvSpPr txBox="1"/>
          <p:nvPr>
            <p:ph hasCustomPrompt="1" type="title"/>
          </p:nvPr>
        </p:nvSpPr>
        <p:spPr>
          <a:xfrm>
            <a:off x="1284000" y="1288250"/>
            <a:ext cx="6576000" cy="19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" name="Google Shape;38;p47"/>
          <p:cNvSpPr txBox="1"/>
          <p:nvPr>
            <p:ph idx="1" type="subTitle"/>
          </p:nvPr>
        </p:nvSpPr>
        <p:spPr>
          <a:xfrm>
            <a:off x="1284000" y="3259075"/>
            <a:ext cx="6576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b="0" i="0" sz="3500" u="none" cap="none" strike="noStrik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40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"/>
          <p:cNvSpPr/>
          <p:nvPr/>
        </p:nvSpPr>
        <p:spPr>
          <a:xfrm>
            <a:off x="1050155" y="1196799"/>
            <a:ext cx="7732800" cy="3108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" name="Google Shape;4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2"/>
          <p:cNvSpPr txBox="1"/>
          <p:nvPr>
            <p:ph type="title"/>
          </p:nvPr>
        </p:nvSpPr>
        <p:spPr>
          <a:xfrm>
            <a:off x="2010825" y="203850"/>
            <a:ext cx="685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/>
          </a:p>
        </p:txBody>
      </p:sp>
      <p:cxnSp>
        <p:nvCxnSpPr>
          <p:cNvPr id="127" name="Google Shape;127;p12"/>
          <p:cNvCxnSpPr/>
          <p:nvPr/>
        </p:nvCxnSpPr>
        <p:spPr>
          <a:xfrm>
            <a:off x="780124" y="959283"/>
            <a:ext cx="7732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28" name="Google Shape;128;p12"/>
          <p:cNvSpPr/>
          <p:nvPr/>
        </p:nvSpPr>
        <p:spPr>
          <a:xfrm>
            <a:off x="14100" y="14100"/>
            <a:ext cx="1862700" cy="5143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Introduction to HTML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How Browser Create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Html Complexity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What are web page made up of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Writing Html Tags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Web Page Construction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7. IDE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8. Module Grading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6800" y="14100"/>
            <a:ext cx="7267200" cy="512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title"/>
          </p:nvPr>
        </p:nvSpPr>
        <p:spPr>
          <a:xfrm>
            <a:off x="720000" y="20385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/>
          </a:p>
        </p:txBody>
      </p:sp>
      <p:cxnSp>
        <p:nvCxnSpPr>
          <p:cNvPr id="135" name="Google Shape;135;p13"/>
          <p:cNvCxnSpPr/>
          <p:nvPr/>
        </p:nvCxnSpPr>
        <p:spPr>
          <a:xfrm>
            <a:off x="780124" y="959283"/>
            <a:ext cx="7732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36" name="Google Shape;136;p13"/>
          <p:cNvSpPr/>
          <p:nvPr/>
        </p:nvSpPr>
        <p:spPr>
          <a:xfrm>
            <a:off x="2017800" y="1142025"/>
            <a:ext cx="64062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3"/>
          <p:cNvSpPr/>
          <p:nvPr/>
        </p:nvSpPr>
        <p:spPr>
          <a:xfrm>
            <a:off x="2017800" y="2862225"/>
            <a:ext cx="64062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3"/>
          <p:cNvSpPr/>
          <p:nvPr/>
        </p:nvSpPr>
        <p:spPr>
          <a:xfrm>
            <a:off x="14100" y="14100"/>
            <a:ext cx="1862700" cy="5143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Introduction to HTML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How Browser Create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Html Complexity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What are web page made up of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Writing Html Tags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Web Page Construction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7. IDE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8. Module Grading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6800" y="14100"/>
            <a:ext cx="7267200" cy="51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 txBox="1"/>
          <p:nvPr>
            <p:ph type="title"/>
          </p:nvPr>
        </p:nvSpPr>
        <p:spPr>
          <a:xfrm>
            <a:off x="720000" y="20385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/>
          </a:p>
        </p:txBody>
      </p:sp>
      <p:cxnSp>
        <p:nvCxnSpPr>
          <p:cNvPr id="145" name="Google Shape;145;p14"/>
          <p:cNvCxnSpPr/>
          <p:nvPr/>
        </p:nvCxnSpPr>
        <p:spPr>
          <a:xfrm>
            <a:off x="780124" y="959283"/>
            <a:ext cx="7732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46" name="Google Shape;146;p14"/>
          <p:cNvSpPr/>
          <p:nvPr/>
        </p:nvSpPr>
        <p:spPr>
          <a:xfrm>
            <a:off x="2086327" y="1119525"/>
            <a:ext cx="6381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4"/>
          <p:cNvSpPr/>
          <p:nvPr/>
        </p:nvSpPr>
        <p:spPr>
          <a:xfrm>
            <a:off x="14100" y="14100"/>
            <a:ext cx="1862700" cy="5143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Introduction to HTML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How Browser Create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Html Complexity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What are web page made up of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Writing Html Tags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Web Page Construction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7. IDE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8. Module Grading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6800" y="0"/>
            <a:ext cx="72672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/>
          <p:nvPr>
            <p:ph type="title"/>
          </p:nvPr>
        </p:nvSpPr>
        <p:spPr>
          <a:xfrm>
            <a:off x="1968500" y="203850"/>
            <a:ext cx="7098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/>
          </a:p>
        </p:txBody>
      </p:sp>
      <p:cxnSp>
        <p:nvCxnSpPr>
          <p:cNvPr id="154" name="Google Shape;154;p15"/>
          <p:cNvCxnSpPr/>
          <p:nvPr/>
        </p:nvCxnSpPr>
        <p:spPr>
          <a:xfrm>
            <a:off x="780124" y="959283"/>
            <a:ext cx="7732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55" name="Google Shape;155;p15"/>
          <p:cNvSpPr/>
          <p:nvPr/>
        </p:nvSpPr>
        <p:spPr>
          <a:xfrm>
            <a:off x="14100" y="14100"/>
            <a:ext cx="1862700" cy="5143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Introduction to HTML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How Browser Create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Html Complexity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What are web page made up of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Writing Html Tags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Web Page Construction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7. IDE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8. Module Grading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6800" y="14100"/>
            <a:ext cx="7267201" cy="51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"/>
          <p:cNvSpPr txBox="1"/>
          <p:nvPr>
            <p:ph type="title"/>
          </p:nvPr>
        </p:nvSpPr>
        <p:spPr>
          <a:xfrm>
            <a:off x="720000" y="20385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/>
          </a:p>
        </p:txBody>
      </p:sp>
      <p:cxnSp>
        <p:nvCxnSpPr>
          <p:cNvPr id="162" name="Google Shape;162;p16"/>
          <p:cNvCxnSpPr/>
          <p:nvPr/>
        </p:nvCxnSpPr>
        <p:spPr>
          <a:xfrm>
            <a:off x="780124" y="959283"/>
            <a:ext cx="7732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63" name="Google Shape;163;p16"/>
          <p:cNvSpPr/>
          <p:nvPr/>
        </p:nvSpPr>
        <p:spPr>
          <a:xfrm>
            <a:off x="14100" y="14100"/>
            <a:ext cx="1862700" cy="5143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Introduction to HTML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How Browser Create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Html Complexity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What are web page made up of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Writing Html Tags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Web Page Construction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7. IDE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8. Module Grading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6800" y="0"/>
            <a:ext cx="7267201" cy="51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/>
          <p:nvPr/>
        </p:nvSpPr>
        <p:spPr>
          <a:xfrm>
            <a:off x="14100" y="14100"/>
            <a:ext cx="1862700" cy="5143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Introduction to HTML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How Browser Create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Html Complexity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What are web page made up of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Writing Html Tags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Web Page Construction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7. IDE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8. Module Grading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6800" y="14100"/>
            <a:ext cx="7267201" cy="512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18"/>
          <p:cNvCxnSpPr/>
          <p:nvPr/>
        </p:nvCxnSpPr>
        <p:spPr>
          <a:xfrm>
            <a:off x="780124" y="959283"/>
            <a:ext cx="7732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76" name="Google Shape;176;p18"/>
          <p:cNvSpPr/>
          <p:nvPr/>
        </p:nvSpPr>
        <p:spPr>
          <a:xfrm>
            <a:off x="14100" y="14100"/>
            <a:ext cx="1862700" cy="5143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Introduction to HTML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How Browser Create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Html Complexity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What are web page made up of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Writing Html Tags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Web Page Construction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7. IDE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8. Module Grading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6800" y="0"/>
            <a:ext cx="72672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2" name="Google Shape;182;p19"/>
          <p:cNvCxnSpPr/>
          <p:nvPr/>
        </p:nvCxnSpPr>
        <p:spPr>
          <a:xfrm>
            <a:off x="780124" y="959283"/>
            <a:ext cx="7732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83" name="Google Shape;183;p19"/>
          <p:cNvSpPr/>
          <p:nvPr/>
        </p:nvSpPr>
        <p:spPr>
          <a:xfrm>
            <a:off x="14100" y="14100"/>
            <a:ext cx="1862700" cy="5143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Introduction to HTML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How Browser Create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Html Complexity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What are web page made up of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Writing Html Tags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Web Page Construction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7. IDE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8. Module Grading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6800" y="14100"/>
            <a:ext cx="72671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Google Shape;189;p20"/>
          <p:cNvCxnSpPr/>
          <p:nvPr/>
        </p:nvCxnSpPr>
        <p:spPr>
          <a:xfrm>
            <a:off x="780124" y="959283"/>
            <a:ext cx="7732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90" name="Google Shape;190;p20"/>
          <p:cNvSpPr/>
          <p:nvPr/>
        </p:nvSpPr>
        <p:spPr>
          <a:xfrm>
            <a:off x="14100" y="14100"/>
            <a:ext cx="1862700" cy="5143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Introduction to HTML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How Browser Create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Html Complexity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What are web page made up of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Writing Html Tags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Web Page Construction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7. IDE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8. Module Grading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6800" y="0"/>
            <a:ext cx="7267200" cy="515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6" name="Google Shape;196;p21"/>
          <p:cNvCxnSpPr/>
          <p:nvPr/>
        </p:nvCxnSpPr>
        <p:spPr>
          <a:xfrm>
            <a:off x="780124" y="959283"/>
            <a:ext cx="7732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97" name="Google Shape;197;p21"/>
          <p:cNvSpPr/>
          <p:nvPr/>
        </p:nvSpPr>
        <p:spPr>
          <a:xfrm>
            <a:off x="14100" y="14100"/>
            <a:ext cx="1862700" cy="5143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Introduction to HTML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How Browser Create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Html Complexity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What are web page made up of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Writing Html Tags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Web Page Construction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7. IDE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8. Module Grading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6800" y="14100"/>
            <a:ext cx="7267201" cy="51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 txBox="1"/>
          <p:nvPr>
            <p:ph type="title"/>
          </p:nvPr>
        </p:nvSpPr>
        <p:spPr>
          <a:xfrm>
            <a:off x="4388825" y="203850"/>
            <a:ext cx="4035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1813275" y="1033275"/>
            <a:ext cx="6699600" cy="14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4"/>
          <p:cNvSpPr/>
          <p:nvPr/>
        </p:nvSpPr>
        <p:spPr>
          <a:xfrm>
            <a:off x="1890900" y="2710800"/>
            <a:ext cx="6622200" cy="14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100"/>
            <a:ext cx="9144003" cy="512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Google Shape;203;p22"/>
          <p:cNvCxnSpPr/>
          <p:nvPr/>
        </p:nvCxnSpPr>
        <p:spPr>
          <a:xfrm>
            <a:off x="780124" y="959283"/>
            <a:ext cx="7732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04" name="Google Shape;204;p22"/>
          <p:cNvSpPr/>
          <p:nvPr/>
        </p:nvSpPr>
        <p:spPr>
          <a:xfrm>
            <a:off x="14100" y="14100"/>
            <a:ext cx="1862700" cy="5143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Introduction to HTML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How Browser Create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Html Complexity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What are web page made up of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Writing Html Tags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Web Page Construction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7. IDE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8. Module Grading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6800" y="0"/>
            <a:ext cx="72672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" name="Google Shape;210;p23"/>
          <p:cNvCxnSpPr/>
          <p:nvPr/>
        </p:nvCxnSpPr>
        <p:spPr>
          <a:xfrm>
            <a:off x="780124" y="959283"/>
            <a:ext cx="7732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11" name="Google Shape;211;p23"/>
          <p:cNvSpPr/>
          <p:nvPr/>
        </p:nvSpPr>
        <p:spPr>
          <a:xfrm>
            <a:off x="14100" y="14100"/>
            <a:ext cx="1975500" cy="5143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Introduction to HTML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How Browser Create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Html Complexity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What are web page made up of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Writing Html Tags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Web Page Construction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7. IDE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8. Module Grading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9600" y="14100"/>
            <a:ext cx="7154400" cy="512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7" name="Google Shape;217;p24"/>
          <p:cNvCxnSpPr/>
          <p:nvPr/>
        </p:nvCxnSpPr>
        <p:spPr>
          <a:xfrm>
            <a:off x="780124" y="959283"/>
            <a:ext cx="7732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18" name="Google Shape;218;p24"/>
          <p:cNvSpPr/>
          <p:nvPr/>
        </p:nvSpPr>
        <p:spPr>
          <a:xfrm>
            <a:off x="14100" y="14100"/>
            <a:ext cx="1975500" cy="5143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Introduction to HTML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How Browser Create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Html Complexity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What are web page made up of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Writing Html Tags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Web Page Construction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7. IDE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8. Module Grading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9600" y="14100"/>
            <a:ext cx="7154401" cy="51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" name="Google Shape;224;p25"/>
          <p:cNvCxnSpPr/>
          <p:nvPr/>
        </p:nvCxnSpPr>
        <p:spPr>
          <a:xfrm>
            <a:off x="780124" y="959283"/>
            <a:ext cx="7732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25" name="Google Shape;225;p25"/>
          <p:cNvSpPr/>
          <p:nvPr/>
        </p:nvSpPr>
        <p:spPr>
          <a:xfrm>
            <a:off x="14100" y="14100"/>
            <a:ext cx="1975500" cy="5143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Introduction to HTML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How Browser Create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Html Complexity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What are web page made up of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Writing Html Tags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Web Page Construction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7. IDE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8. Module Grading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9600" y="14100"/>
            <a:ext cx="7154399" cy="512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26"/>
          <p:cNvCxnSpPr/>
          <p:nvPr/>
        </p:nvCxnSpPr>
        <p:spPr>
          <a:xfrm>
            <a:off x="780124" y="959283"/>
            <a:ext cx="7732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32" name="Google Shape;232;p26"/>
          <p:cNvSpPr/>
          <p:nvPr/>
        </p:nvSpPr>
        <p:spPr>
          <a:xfrm>
            <a:off x="14100" y="14100"/>
            <a:ext cx="1975500" cy="5143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Introduction to HTML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How Browser Create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Html Complexity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What are web page made up of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Writing Html Tags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Web Page Construction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7. IDE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8. Module Grading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9600" y="0"/>
            <a:ext cx="7154400" cy="51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8" name="Google Shape;238;p27"/>
          <p:cNvCxnSpPr/>
          <p:nvPr/>
        </p:nvCxnSpPr>
        <p:spPr>
          <a:xfrm>
            <a:off x="780124" y="959283"/>
            <a:ext cx="7732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39" name="Google Shape;239;p27"/>
          <p:cNvSpPr/>
          <p:nvPr/>
        </p:nvSpPr>
        <p:spPr>
          <a:xfrm>
            <a:off x="14100" y="14100"/>
            <a:ext cx="1975500" cy="5143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Introduction to HTML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How Browser Create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Html Complexity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What are web page made up of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Writing Html Tags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Web Page Construction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7. IDE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8. Module Grading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9600" y="0"/>
            <a:ext cx="7154401" cy="515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5" name="Google Shape;245;p28"/>
          <p:cNvCxnSpPr/>
          <p:nvPr/>
        </p:nvCxnSpPr>
        <p:spPr>
          <a:xfrm>
            <a:off x="780124" y="959283"/>
            <a:ext cx="7732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46" name="Google Shape;246;p28"/>
          <p:cNvSpPr/>
          <p:nvPr/>
        </p:nvSpPr>
        <p:spPr>
          <a:xfrm>
            <a:off x="14100" y="14100"/>
            <a:ext cx="1975500" cy="5143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Introduction to HTML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How Browser Create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Html Complexity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What are web page made up of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Writing Html Tags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Web Page Construction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7. IDE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8. Module Grading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9600" y="14100"/>
            <a:ext cx="7154399" cy="512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2" name="Google Shape;252;p29"/>
          <p:cNvCxnSpPr/>
          <p:nvPr/>
        </p:nvCxnSpPr>
        <p:spPr>
          <a:xfrm>
            <a:off x="780124" y="959283"/>
            <a:ext cx="7732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53" name="Google Shape;253;p29"/>
          <p:cNvSpPr/>
          <p:nvPr/>
        </p:nvSpPr>
        <p:spPr>
          <a:xfrm>
            <a:off x="14100" y="14100"/>
            <a:ext cx="1975500" cy="5143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 More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9600" y="14100"/>
            <a:ext cx="7154400" cy="5178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"/>
          <p:cNvSpPr txBox="1"/>
          <p:nvPr>
            <p:ph type="title"/>
          </p:nvPr>
        </p:nvSpPr>
        <p:spPr>
          <a:xfrm>
            <a:off x="1335725" y="312577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/>
          </a:p>
        </p:txBody>
      </p:sp>
      <p:cxnSp>
        <p:nvCxnSpPr>
          <p:cNvPr id="59" name="Google Shape;59;p5"/>
          <p:cNvCxnSpPr/>
          <p:nvPr/>
        </p:nvCxnSpPr>
        <p:spPr>
          <a:xfrm>
            <a:off x="780124" y="959283"/>
            <a:ext cx="7732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60" name="Google Shape;60;p5"/>
          <p:cNvSpPr/>
          <p:nvPr/>
        </p:nvSpPr>
        <p:spPr>
          <a:xfrm>
            <a:off x="1862675" y="1033275"/>
            <a:ext cx="6650100" cy="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5"/>
          <p:cNvSpPr/>
          <p:nvPr/>
        </p:nvSpPr>
        <p:spPr>
          <a:xfrm>
            <a:off x="1834450" y="2290625"/>
            <a:ext cx="66786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5"/>
          <p:cNvSpPr/>
          <p:nvPr/>
        </p:nvSpPr>
        <p:spPr>
          <a:xfrm>
            <a:off x="2810045" y="3952895"/>
            <a:ext cx="3672957" cy="496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5"/>
          <p:cNvSpPr/>
          <p:nvPr/>
        </p:nvSpPr>
        <p:spPr>
          <a:xfrm>
            <a:off x="14100" y="14100"/>
            <a:ext cx="1799100" cy="5143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Course flow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to HTML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Internet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Server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Browser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3200" y="14100"/>
            <a:ext cx="7330801" cy="512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"/>
          <p:cNvSpPr txBox="1"/>
          <p:nvPr>
            <p:ph type="title"/>
          </p:nvPr>
        </p:nvSpPr>
        <p:spPr>
          <a:xfrm>
            <a:off x="2445325" y="215100"/>
            <a:ext cx="620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/>
          </a:p>
        </p:txBody>
      </p:sp>
      <p:cxnSp>
        <p:nvCxnSpPr>
          <p:cNvPr id="70" name="Google Shape;70;p6"/>
          <p:cNvCxnSpPr/>
          <p:nvPr/>
        </p:nvCxnSpPr>
        <p:spPr>
          <a:xfrm>
            <a:off x="780124" y="959283"/>
            <a:ext cx="7732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71" name="Google Shape;71;p6"/>
          <p:cNvSpPr/>
          <p:nvPr/>
        </p:nvSpPr>
        <p:spPr>
          <a:xfrm>
            <a:off x="1890900" y="1025375"/>
            <a:ext cx="4353300" cy="3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6"/>
          <p:cNvSpPr/>
          <p:nvPr/>
        </p:nvSpPr>
        <p:spPr>
          <a:xfrm>
            <a:off x="14100" y="14100"/>
            <a:ext cx="1799100" cy="5143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Course flow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AutoNum type="arabicPeriod"/>
            </a:pPr>
            <a:r>
              <a:rPr b="1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to HTML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Internet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Server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Browser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3200" y="14100"/>
            <a:ext cx="7330798" cy="512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"/>
          <p:cNvSpPr txBox="1"/>
          <p:nvPr>
            <p:ph type="title"/>
          </p:nvPr>
        </p:nvSpPr>
        <p:spPr>
          <a:xfrm>
            <a:off x="720000" y="20385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/>
          </a:p>
        </p:txBody>
      </p:sp>
      <p:cxnSp>
        <p:nvCxnSpPr>
          <p:cNvPr id="79" name="Google Shape;79;p7"/>
          <p:cNvCxnSpPr/>
          <p:nvPr/>
        </p:nvCxnSpPr>
        <p:spPr>
          <a:xfrm>
            <a:off x="780124" y="959283"/>
            <a:ext cx="7732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80" name="Google Shape;80;p7"/>
          <p:cNvSpPr/>
          <p:nvPr/>
        </p:nvSpPr>
        <p:spPr>
          <a:xfrm>
            <a:off x="1960500" y="1119525"/>
            <a:ext cx="6463500" cy="11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7"/>
          <p:cNvSpPr/>
          <p:nvPr/>
        </p:nvSpPr>
        <p:spPr>
          <a:xfrm>
            <a:off x="1960498" y="2650850"/>
            <a:ext cx="6463500" cy="16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7"/>
          <p:cNvSpPr/>
          <p:nvPr/>
        </p:nvSpPr>
        <p:spPr>
          <a:xfrm>
            <a:off x="1960500" y="4494600"/>
            <a:ext cx="60693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7"/>
          <p:cNvSpPr/>
          <p:nvPr/>
        </p:nvSpPr>
        <p:spPr>
          <a:xfrm>
            <a:off x="14100" y="14100"/>
            <a:ext cx="1862700" cy="5143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Course flow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to HTML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Internet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Server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Browser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" name="Google Shape;8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6800" y="0"/>
            <a:ext cx="7267200" cy="515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"/>
          <p:cNvSpPr txBox="1"/>
          <p:nvPr>
            <p:ph type="title"/>
          </p:nvPr>
        </p:nvSpPr>
        <p:spPr>
          <a:xfrm>
            <a:off x="2024950" y="203850"/>
            <a:ext cx="693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/>
          </a:p>
        </p:txBody>
      </p:sp>
      <p:sp>
        <p:nvSpPr>
          <p:cNvPr id="90" name="Google Shape;90;p8"/>
          <p:cNvSpPr/>
          <p:nvPr/>
        </p:nvSpPr>
        <p:spPr>
          <a:xfrm>
            <a:off x="14100" y="14100"/>
            <a:ext cx="1862700" cy="5143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Course flow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to HTML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Internet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Server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Browser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6800" y="14100"/>
            <a:ext cx="7267198" cy="512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 txBox="1"/>
          <p:nvPr>
            <p:ph type="title"/>
          </p:nvPr>
        </p:nvSpPr>
        <p:spPr>
          <a:xfrm>
            <a:off x="720000" y="20385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/>
          </a:p>
        </p:txBody>
      </p:sp>
      <p:cxnSp>
        <p:nvCxnSpPr>
          <p:cNvPr id="97" name="Google Shape;97;p9"/>
          <p:cNvCxnSpPr/>
          <p:nvPr/>
        </p:nvCxnSpPr>
        <p:spPr>
          <a:xfrm>
            <a:off x="780124" y="959283"/>
            <a:ext cx="7732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98" name="Google Shape;98;p9"/>
          <p:cNvSpPr/>
          <p:nvPr/>
        </p:nvSpPr>
        <p:spPr>
          <a:xfrm>
            <a:off x="2024950" y="1119525"/>
            <a:ext cx="6399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9"/>
          <p:cNvSpPr/>
          <p:nvPr/>
        </p:nvSpPr>
        <p:spPr>
          <a:xfrm>
            <a:off x="1968498" y="2157800"/>
            <a:ext cx="6449400" cy="25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9"/>
          <p:cNvSpPr/>
          <p:nvPr/>
        </p:nvSpPr>
        <p:spPr>
          <a:xfrm>
            <a:off x="14100" y="14100"/>
            <a:ext cx="1862700" cy="5143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Course flow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to HTML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Internet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Server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Browser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6800" y="0"/>
            <a:ext cx="7267201" cy="515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0"/>
          <p:cNvSpPr txBox="1"/>
          <p:nvPr>
            <p:ph type="title"/>
          </p:nvPr>
        </p:nvSpPr>
        <p:spPr>
          <a:xfrm>
            <a:off x="720000" y="20385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/>
          </a:p>
        </p:txBody>
      </p:sp>
      <p:cxnSp>
        <p:nvCxnSpPr>
          <p:cNvPr id="107" name="Google Shape;107;p10"/>
          <p:cNvCxnSpPr/>
          <p:nvPr/>
        </p:nvCxnSpPr>
        <p:spPr>
          <a:xfrm>
            <a:off x="780124" y="959283"/>
            <a:ext cx="7732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08" name="Google Shape;108;p10"/>
          <p:cNvSpPr/>
          <p:nvPr/>
        </p:nvSpPr>
        <p:spPr>
          <a:xfrm>
            <a:off x="2003775" y="1232925"/>
            <a:ext cx="6420300" cy="29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0"/>
          <p:cNvSpPr/>
          <p:nvPr/>
        </p:nvSpPr>
        <p:spPr>
          <a:xfrm>
            <a:off x="14100" y="14100"/>
            <a:ext cx="1862700" cy="5143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to HTML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How Browser Create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Html Complexity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What are web page made up of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Writing Html Tags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Web Page Construction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7. IDE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8. Module Grading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6800" y="0"/>
            <a:ext cx="7267201" cy="515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 txBox="1"/>
          <p:nvPr>
            <p:ph type="title"/>
          </p:nvPr>
        </p:nvSpPr>
        <p:spPr>
          <a:xfrm>
            <a:off x="1066950" y="13705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</p:txBody>
      </p:sp>
      <p:cxnSp>
        <p:nvCxnSpPr>
          <p:cNvPr id="116" name="Google Shape;116;p11"/>
          <p:cNvCxnSpPr/>
          <p:nvPr/>
        </p:nvCxnSpPr>
        <p:spPr>
          <a:xfrm>
            <a:off x="1316324" y="959283"/>
            <a:ext cx="7732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17" name="Google Shape;117;p11"/>
          <p:cNvSpPr/>
          <p:nvPr/>
        </p:nvSpPr>
        <p:spPr>
          <a:xfrm>
            <a:off x="2047625" y="3011911"/>
            <a:ext cx="1575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1"/>
          <p:cNvSpPr/>
          <p:nvPr/>
        </p:nvSpPr>
        <p:spPr>
          <a:xfrm>
            <a:off x="7816300" y="1142025"/>
            <a:ext cx="1232700" cy="13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1"/>
          <p:cNvSpPr/>
          <p:nvPr/>
        </p:nvSpPr>
        <p:spPr>
          <a:xfrm>
            <a:off x="7629275" y="3610350"/>
            <a:ext cx="1330800" cy="13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1"/>
          <p:cNvSpPr/>
          <p:nvPr/>
        </p:nvSpPr>
        <p:spPr>
          <a:xfrm>
            <a:off x="14100" y="14100"/>
            <a:ext cx="1862700" cy="5143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Introduction to HTML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How Browser Create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Html Complexity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What are web page made up of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Writing Html Tags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Web Page Construction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7. IDE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8. Module Grading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6800" y="0"/>
            <a:ext cx="7267200" cy="515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nimalist Business Basic Template by Slidesgo">
  <a:themeElements>
    <a:clrScheme name="Simple Light">
      <a:dk1>
        <a:srgbClr val="191919"/>
      </a:dk1>
      <a:lt1>
        <a:srgbClr val="F0F0F0"/>
      </a:lt1>
      <a:dk2>
        <a:srgbClr val="E7C22C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Lenovo</dc:creator>
</cp:coreProperties>
</file>